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7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5" autoAdjust="0"/>
  </p:normalViewPr>
  <p:slideViewPr>
    <p:cSldViewPr snapToGrid="0" snapToObjects="1">
      <p:cViewPr varScale="1">
        <p:scale>
          <a:sx n="63" d="100"/>
          <a:sy n="63" d="100"/>
        </p:scale>
        <p:origin x="-64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324FE1B-3507-854F-9CA1-00353EE5E3AE}" type="datetimeFigureOut">
              <a:rPr lang="en-US" smtClean="0"/>
              <a:t>10/3/13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1221FAEA-ABE8-5D49-9483-63767B007E4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College Essay Guidelines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1) Address the prompt carefully</a:t>
            </a:r>
          </a:p>
          <a:p>
            <a:r>
              <a:rPr lang="en-US" dirty="0" smtClean="0"/>
              <a:t>2) Avoid Bragging</a:t>
            </a:r>
          </a:p>
          <a:p>
            <a:r>
              <a:rPr lang="en-US" dirty="0" smtClean="0"/>
              <a:t>3) They are Unique</a:t>
            </a:r>
          </a:p>
          <a:p>
            <a:r>
              <a:rPr lang="en-US" dirty="0" smtClean="0"/>
              <a:t>4) Single point, followed by many particulars</a:t>
            </a:r>
          </a:p>
          <a:p>
            <a:r>
              <a:rPr lang="en-US" dirty="0" smtClean="0"/>
              <a:t>5) Authentic, appropriate voice</a:t>
            </a:r>
          </a:p>
          <a:p>
            <a:r>
              <a:rPr lang="en-US" dirty="0" smtClean="0"/>
              <a:t>6) They Have Structure: </a:t>
            </a:r>
          </a:p>
          <a:p>
            <a:pPr lvl="2"/>
            <a:r>
              <a:rPr lang="en-US" dirty="0" smtClean="0"/>
              <a:t>Begin in an Engaging Way</a:t>
            </a:r>
          </a:p>
          <a:p>
            <a:pPr lvl="2"/>
            <a:r>
              <a:rPr lang="en-US" dirty="0" smtClean="0"/>
              <a:t>End in a Meaningful 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06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 Essay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the Common App. Essay is For:</a:t>
            </a:r>
          </a:p>
          <a:p>
            <a:endParaRPr lang="en-US" dirty="0"/>
          </a:p>
          <a:p>
            <a:r>
              <a:rPr lang="en-US" dirty="0" smtClean="0"/>
              <a:t>1) It’s a chance to show who you REALLY are.</a:t>
            </a:r>
          </a:p>
          <a:p>
            <a:endParaRPr lang="en-US" dirty="0"/>
          </a:p>
          <a:p>
            <a:r>
              <a:rPr lang="en-US" dirty="0" smtClean="0"/>
              <a:t>2) It’s a chance to see what you’ll bring to their campus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062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</a:majorFont>
      <a:minorFont>
        <a:latin typeface="Book Antiqua"/>
        <a:ea typeface=""/>
        <a:cs typeface=""/>
        <a:font script="Jpan" typeface="ＭＳ 明朝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5</TotalTime>
  <Words>86</Words>
  <Application>Microsoft Macintosh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Habitat</vt:lpstr>
      <vt:lpstr>College Essay Guidelines</vt:lpstr>
      <vt:lpstr>College Essay Guidelines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Essay Guidelines</dc:title>
  <dc:creator>Tim Kamps</dc:creator>
  <cp:lastModifiedBy>Tim Kamps</cp:lastModifiedBy>
  <cp:revision>4</cp:revision>
  <dcterms:created xsi:type="dcterms:W3CDTF">2013-10-03T11:34:37Z</dcterms:created>
  <dcterms:modified xsi:type="dcterms:W3CDTF">2013-10-03T11:40:27Z</dcterms:modified>
</cp:coreProperties>
</file>